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92D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685800"/>
            <a:ext cx="10454335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D92D2A"/>
                </a:solidFill>
                <a:latin typeface="Arial"/>
              </a:rPr>
              <a:t>USING AI AT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188720"/>
            <a:ext cx="1045433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4000" b="1">
                <a:solidFill>
                  <a:srgbClr val="17181C"/>
                </a:solidFill>
                <a:latin typeface="Arial"/>
              </a:rPr>
              <a:t>If you wouldn't post it on our public website, don't paste it into a public AI tool.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3200400"/>
            <a:ext cx="10454335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It leaves the company the moment you press send.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There is no unsend.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This applies to your personal account too.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" y="6016752"/>
            <a:ext cx="10454335" cy="9525"/>
          </a:xfrm>
          <a:prstGeom prst="rect">
            <a:avLst/>
          </a:prstGeom>
          <a:solidFill>
            <a:srgbClr val="DED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6126480"/>
            <a:ext cx="104543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>
                <a:solidFill>
                  <a:srgbClr val="4A4C55"/>
                </a:solidFill>
                <a:latin typeface="Arial"/>
              </a:rPr>
              <a:t>DONTPASTETHAT.COM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92D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685800"/>
            <a:ext cx="10454335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D92D2A"/>
                </a:solidFill>
                <a:latin typeface="Arial"/>
              </a:rPr>
              <a:t>NEVER PASTE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188720"/>
            <a:ext cx="1045433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4000" b="1">
                <a:solidFill>
                  <a:srgbClr val="17181C"/>
                </a:solidFill>
                <a:latin typeface="Arial"/>
              </a:rPr>
              <a:t>Five things that must never go into a public AI tool.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3200400"/>
            <a:ext cx="10454335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Customer and employee data — names, emails, IDs, account numbers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Credentials and keys — passwords, API keys, tokens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Source code and internal documents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Contracts and financials — pricing, unreleased numbers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Health and legal records — anything regulated or privileged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5440680"/>
            <a:ext cx="1045433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i="1">
                <a:solidFill>
                  <a:srgbClr val="4A4C55"/>
                </a:solidFill>
                <a:latin typeface="Arial"/>
              </a:rPr>
              <a:t>Source code is the one with real exceptions. Ask rather than assume.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6016752"/>
            <a:ext cx="10454335" cy="9525"/>
          </a:xfrm>
          <a:prstGeom prst="rect">
            <a:avLst/>
          </a:prstGeom>
          <a:solidFill>
            <a:srgbClr val="DED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6126480"/>
            <a:ext cx="104543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>
                <a:solidFill>
                  <a:srgbClr val="4A4C55"/>
                </a:solidFill>
                <a:latin typeface="Arial"/>
              </a:rPr>
              <a:t>DONTPASTETHAT.COM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92D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685800"/>
            <a:ext cx="10454335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D92D2A"/>
                </a:solidFill>
                <a:latin typeface="Arial"/>
              </a:rPr>
              <a:t>DO THIS INSTEAD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188720"/>
            <a:ext cx="1045433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4000" b="1">
                <a:solidFill>
                  <a:srgbClr val="17181C"/>
                </a:solidFill>
                <a:latin typeface="Arial"/>
              </a:rPr>
              <a:t>You can still use it. Just not with the real details in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3200400"/>
            <a:ext cx="10454335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Redact first. The AI helps just as well with [CUSTOMER] as with the real name.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Use the approved tool, not your personal account.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Not sure? That's the signal. Ask [TEAM] before you send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5440680"/>
            <a:ext cx="1045433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i="1">
                <a:solidFill>
                  <a:srgbClr val="4A4C55"/>
                </a:solidFill>
                <a:latin typeface="Arial"/>
              </a:rPr>
              <a:t>Check any text first at dontpastethat.com/check-a-paste — it runs in your browser.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6016752"/>
            <a:ext cx="10454335" cy="9525"/>
          </a:xfrm>
          <a:prstGeom prst="rect">
            <a:avLst/>
          </a:prstGeom>
          <a:solidFill>
            <a:srgbClr val="DED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6126480"/>
            <a:ext cx="104543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>
                <a:solidFill>
                  <a:srgbClr val="4A4C55"/>
                </a:solidFill>
                <a:latin typeface="Arial"/>
              </a:rPr>
              <a:t>DONTPASTETHAT.COM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92D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685800"/>
            <a:ext cx="10454335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D92D2A"/>
                </a:solidFill>
                <a:latin typeface="Arial"/>
              </a:rPr>
              <a:t>ALREADY PASTED SOMETHING?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188720"/>
            <a:ext cx="10454335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4000" b="1">
                <a:solidFill>
                  <a:srgbClr val="17181C"/>
                </a:solidFill>
                <a:latin typeface="Arial"/>
              </a:rPr>
              <a:t>Tell [TEAM] today. That's the right call, not a disciplinary matter.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3200400"/>
            <a:ext cx="10454335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Reporting it promptly is the correct action.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If it was a key or token, rotate it now and treat it as disclosed.</a:t>
            </a:r>
          </a:p>
          <a:p>
            <a:pPr>
              <a:spcAft>
                <a:spcPts val="1200"/>
              </a:spcAft>
            </a:pPr>
            <a:r>
              <a:rPr sz="1700">
                <a:solidFill>
                  <a:srgbClr val="4A4C55"/>
                </a:solidFill>
                <a:latin typeface="Arial"/>
              </a:rPr>
              <a:t>— Delay is what turns a small problem into a notifiable 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5440680"/>
            <a:ext cx="1045433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i="1">
                <a:solidFill>
                  <a:srgbClr val="4A4C55"/>
                </a:solidFill>
                <a:latin typeface="Arial"/>
              </a:rPr>
              <a:t>The clocks that matter run from discovery, not from the mistake.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6016752"/>
            <a:ext cx="10454335" cy="9525"/>
          </a:xfrm>
          <a:prstGeom prst="rect">
            <a:avLst/>
          </a:prstGeom>
          <a:solidFill>
            <a:srgbClr val="DED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6126480"/>
            <a:ext cx="104543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>
                <a:solidFill>
                  <a:srgbClr val="4A4C55"/>
                </a:solidFill>
                <a:latin typeface="Arial"/>
              </a:rPr>
              <a:t>DONTPASTETHAT.COM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